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3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09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331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938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160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97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68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044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403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20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869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632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86F48ED-0428-4036-92CC-AD1149D23DB0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B21E0D3-E934-44F2-A24C-CA42A4ACA44A}" type="slidenum">
              <a:rPr lang="pt-BR" smtClean="0"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33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88BB379-F2A0-645E-12F1-B68D207C505A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6002122-7895-8A1F-2B42-C092BD9AF9B0}"/>
              </a:ext>
            </a:extLst>
          </p:cNvPr>
          <p:cNvSpPr/>
          <p:nvPr/>
        </p:nvSpPr>
        <p:spPr>
          <a:xfrm>
            <a:off x="10594257" y="170579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D58D98D-106D-65FD-0A19-091097174F04}"/>
              </a:ext>
            </a:extLst>
          </p:cNvPr>
          <p:cNvSpPr txBox="1">
            <a:spLocks/>
          </p:cNvSpPr>
          <p:nvPr/>
        </p:nvSpPr>
        <p:spPr>
          <a:xfrm>
            <a:off x="1932039" y="1866985"/>
            <a:ext cx="8318091" cy="7177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Título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CD9C5AB-799C-50F0-63C0-887616FC9459}"/>
              </a:ext>
            </a:extLst>
          </p:cNvPr>
          <p:cNvSpPr/>
          <p:nvPr/>
        </p:nvSpPr>
        <p:spPr>
          <a:xfrm>
            <a:off x="423225" y="144111"/>
            <a:ext cx="1644649" cy="1592825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214F7AE5-EE86-449B-DB46-F08BC78B74C7}"/>
              </a:ext>
            </a:extLst>
          </p:cNvPr>
          <p:cNvSpPr txBox="1">
            <a:spLocks/>
          </p:cNvSpPr>
          <p:nvPr/>
        </p:nvSpPr>
        <p:spPr>
          <a:xfrm>
            <a:off x="1111045" y="3282030"/>
            <a:ext cx="9871587" cy="21468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>
                <a:latin typeface="Amasis MT Pro" panose="02040504050005020304" pitchFamily="18" charset="0"/>
              </a:rPr>
              <a:t>Autor 1</a:t>
            </a:r>
          </a:p>
          <a:p>
            <a:pPr algn="ctr"/>
            <a:r>
              <a:rPr lang="pt-BR" dirty="0">
                <a:latin typeface="Amasis MT Pro" panose="02040504050005020304" pitchFamily="18" charset="0"/>
              </a:rPr>
              <a:t>Autor 2</a:t>
            </a:r>
          </a:p>
          <a:p>
            <a:pPr algn="ctr"/>
            <a:r>
              <a:rPr lang="pt-BR" dirty="0">
                <a:latin typeface="Amasis MT Pro" panose="02040504050005020304" pitchFamily="18" charset="0"/>
              </a:rPr>
              <a:t>Autor 3</a:t>
            </a:r>
          </a:p>
          <a:p>
            <a:pPr algn="ctr"/>
            <a:r>
              <a:rPr lang="pt-BR" dirty="0">
                <a:latin typeface="Amasis MT Pro" panose="02040504050005020304" pitchFamily="18" charset="0"/>
              </a:rPr>
              <a:t>Autor 4</a:t>
            </a:r>
          </a:p>
          <a:p>
            <a:pPr algn="ctr"/>
            <a:r>
              <a:rPr lang="pt-BR" dirty="0">
                <a:latin typeface="Amasis MT Pro" panose="02040504050005020304" pitchFamily="18" charset="0"/>
              </a:rPr>
              <a:t>Autor 5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BEE29074-12D5-12F4-B349-3EB907A0BAC3}"/>
              </a:ext>
            </a:extLst>
          </p:cNvPr>
          <p:cNvCxnSpPr/>
          <p:nvPr/>
        </p:nvCxnSpPr>
        <p:spPr>
          <a:xfrm flipH="1">
            <a:off x="1499419" y="2817170"/>
            <a:ext cx="909483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E1A76BEE-EAE1-49E6-ECC9-85B32493D874}"/>
              </a:ext>
            </a:extLst>
          </p:cNvPr>
          <p:cNvSpPr txBox="1">
            <a:spLocks/>
          </p:cNvSpPr>
          <p:nvPr/>
        </p:nvSpPr>
        <p:spPr>
          <a:xfrm>
            <a:off x="1160206" y="5790058"/>
            <a:ext cx="9871587" cy="35030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>
                <a:latin typeface="Amasis MT Pro" panose="02040504050005020304" pitchFamily="18" charset="0"/>
              </a:rPr>
              <a:t>Instituição</a:t>
            </a:r>
          </a:p>
        </p:txBody>
      </p:sp>
    </p:spTree>
    <p:extLst>
      <p:ext uri="{BB962C8B-B14F-4D97-AF65-F5344CB8AC3E}">
        <p14:creationId xmlns:p14="http://schemas.microsoft.com/office/powerpoint/2010/main" val="325446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23FA4F-387F-C4A8-ED6F-D389ABA9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INTRODUÇÃO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25E235-5C47-FD22-F59B-BE38E695AD5E}"/>
              </a:ext>
            </a:extLst>
          </p:cNvPr>
          <p:cNvSpPr/>
          <p:nvPr/>
        </p:nvSpPr>
        <p:spPr>
          <a:xfrm>
            <a:off x="134991" y="117988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04C57361-9CF9-D45B-0D49-C421EA0E5173}"/>
              </a:ext>
            </a:extLst>
          </p:cNvPr>
          <p:cNvSpPr txBox="1">
            <a:spLocks/>
          </p:cNvSpPr>
          <p:nvPr/>
        </p:nvSpPr>
        <p:spPr>
          <a:xfrm>
            <a:off x="1234440" y="2094270"/>
            <a:ext cx="9826850" cy="389504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D4010C7-677D-7FAA-CB31-FF3103F6FD98}"/>
              </a:ext>
            </a:extLst>
          </p:cNvPr>
          <p:cNvSpPr/>
          <p:nvPr/>
        </p:nvSpPr>
        <p:spPr>
          <a:xfrm>
            <a:off x="10606345" y="214102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D2CCF3B-5EA0-55B1-FBA9-85FF807B9D84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761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23FA4F-387F-C4A8-ED6F-D389ABA9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OBJETIVOS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25E235-5C47-FD22-F59B-BE38E695AD5E}"/>
              </a:ext>
            </a:extLst>
          </p:cNvPr>
          <p:cNvSpPr/>
          <p:nvPr/>
        </p:nvSpPr>
        <p:spPr>
          <a:xfrm>
            <a:off x="134991" y="117988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981DF1E0-B827-492A-D5DA-4FB58474A4FF}"/>
              </a:ext>
            </a:extLst>
          </p:cNvPr>
          <p:cNvSpPr txBox="1">
            <a:spLocks/>
          </p:cNvSpPr>
          <p:nvPr/>
        </p:nvSpPr>
        <p:spPr>
          <a:xfrm>
            <a:off x="1234440" y="2094270"/>
            <a:ext cx="9826850" cy="389504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2B983C5-6AC8-8FC6-5A07-EBA6EDC867CD}"/>
              </a:ext>
            </a:extLst>
          </p:cNvPr>
          <p:cNvSpPr/>
          <p:nvPr/>
        </p:nvSpPr>
        <p:spPr>
          <a:xfrm>
            <a:off x="10606345" y="214102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518BADD-22F7-8B68-3684-E29E4C7A132E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2359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23FA4F-387F-C4A8-ED6F-D389ABA9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METODOLOGIA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25E235-5C47-FD22-F59B-BE38E695AD5E}"/>
              </a:ext>
            </a:extLst>
          </p:cNvPr>
          <p:cNvSpPr/>
          <p:nvPr/>
        </p:nvSpPr>
        <p:spPr>
          <a:xfrm>
            <a:off x="134991" y="117988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F0980C71-BA69-39E7-5FC0-CC2F68DD92F3}"/>
              </a:ext>
            </a:extLst>
          </p:cNvPr>
          <p:cNvSpPr txBox="1">
            <a:spLocks/>
          </p:cNvSpPr>
          <p:nvPr/>
        </p:nvSpPr>
        <p:spPr>
          <a:xfrm>
            <a:off x="1234440" y="2094270"/>
            <a:ext cx="9826850" cy="389504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1C295A70-4A81-1B76-4535-91741A6112E1}"/>
              </a:ext>
            </a:extLst>
          </p:cNvPr>
          <p:cNvSpPr/>
          <p:nvPr/>
        </p:nvSpPr>
        <p:spPr>
          <a:xfrm>
            <a:off x="10606345" y="214102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13F2100-3E43-DB98-C67F-3C6CC810DF4F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17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23FA4F-387F-C4A8-ED6F-D389ABA9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RESULTADOS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25E235-5C47-FD22-F59B-BE38E695AD5E}"/>
              </a:ext>
            </a:extLst>
          </p:cNvPr>
          <p:cNvSpPr/>
          <p:nvPr/>
        </p:nvSpPr>
        <p:spPr>
          <a:xfrm>
            <a:off x="134991" y="117988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DC88A949-8BED-8DFF-7D14-4B86AE0636B9}"/>
              </a:ext>
            </a:extLst>
          </p:cNvPr>
          <p:cNvSpPr txBox="1">
            <a:spLocks/>
          </p:cNvSpPr>
          <p:nvPr/>
        </p:nvSpPr>
        <p:spPr>
          <a:xfrm>
            <a:off x="1234440" y="2094270"/>
            <a:ext cx="9826850" cy="389504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4D51B45-5DB7-439F-0E56-9F232A9FAA61}"/>
              </a:ext>
            </a:extLst>
          </p:cNvPr>
          <p:cNvSpPr/>
          <p:nvPr/>
        </p:nvSpPr>
        <p:spPr>
          <a:xfrm>
            <a:off x="10606345" y="214102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B9CCF9C-5EEA-E64D-2F99-979CA5FFE2F2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19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23FA4F-387F-C4A8-ED6F-D389ABA9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CONCLUSÃO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1C25E235-5C47-FD22-F59B-BE38E695AD5E}"/>
              </a:ext>
            </a:extLst>
          </p:cNvPr>
          <p:cNvSpPr/>
          <p:nvPr/>
        </p:nvSpPr>
        <p:spPr>
          <a:xfrm>
            <a:off x="134991" y="117988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069D464E-2C06-5C7B-535E-A06226EE76C6}"/>
              </a:ext>
            </a:extLst>
          </p:cNvPr>
          <p:cNvSpPr txBox="1">
            <a:spLocks/>
          </p:cNvSpPr>
          <p:nvPr/>
        </p:nvSpPr>
        <p:spPr>
          <a:xfrm>
            <a:off x="1234440" y="2094270"/>
            <a:ext cx="9826850" cy="389504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68F9DA6-A533-4124-A7D4-7A15F7D89EFF}"/>
              </a:ext>
            </a:extLst>
          </p:cNvPr>
          <p:cNvSpPr/>
          <p:nvPr/>
        </p:nvSpPr>
        <p:spPr>
          <a:xfrm>
            <a:off x="10606345" y="214102"/>
            <a:ext cx="1339849" cy="1258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Logo da sua instituição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4DAFF15-D1A4-26DD-A6CF-534187E1898A}"/>
              </a:ext>
            </a:extLst>
          </p:cNvPr>
          <p:cNvSpPr/>
          <p:nvPr/>
        </p:nvSpPr>
        <p:spPr>
          <a:xfrm>
            <a:off x="-88489" y="6400800"/>
            <a:ext cx="12359148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7681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61DF9C-AA34-90F3-0239-59ED7F2A8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/>
                </a:solidFill>
                <a:latin typeface="Amasis MT Pro" panose="02040504050005020304" pitchFamily="18" charset="0"/>
              </a:rPr>
              <a:t>XXXXXX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BC22DD8-C506-6973-1A37-47086E504203}"/>
              </a:ext>
            </a:extLst>
          </p:cNvPr>
          <p:cNvSpPr/>
          <p:nvPr/>
        </p:nvSpPr>
        <p:spPr>
          <a:xfrm>
            <a:off x="-88489" y="-88491"/>
            <a:ext cx="4119716" cy="7049729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F854FDF-F0BD-0019-2BFA-4E536DE17877}"/>
              </a:ext>
            </a:extLst>
          </p:cNvPr>
          <p:cNvSpPr txBox="1">
            <a:spLocks/>
          </p:cNvSpPr>
          <p:nvPr/>
        </p:nvSpPr>
        <p:spPr>
          <a:xfrm>
            <a:off x="283170" y="2271248"/>
            <a:ext cx="3376398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0" kern="1200" spc="-5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>
                <a:latin typeface="Aharoni" panose="02010803020104030203" pitchFamily="2" charset="-79"/>
                <a:cs typeface="Aharoni" panose="02010803020104030203" pitchFamily="2" charset="-79"/>
              </a:rPr>
              <a:t>REFERÊNCIAS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3AD4B027-0C1B-F199-0F74-B62A2A9A1898}"/>
              </a:ext>
            </a:extLst>
          </p:cNvPr>
          <p:cNvSpPr/>
          <p:nvPr/>
        </p:nvSpPr>
        <p:spPr>
          <a:xfrm>
            <a:off x="1158721" y="1350440"/>
            <a:ext cx="1438170" cy="1450756"/>
          </a:xfrm>
          <a:custGeom>
            <a:avLst/>
            <a:gdLst/>
            <a:ahLst/>
            <a:cxnLst/>
            <a:rect l="l" t="t" r="r" b="b"/>
            <a:pathLst>
              <a:path w="4626481" h="4647980">
                <a:moveTo>
                  <a:pt x="0" y="0"/>
                </a:moveTo>
                <a:lnTo>
                  <a:pt x="4626481" y="0"/>
                </a:lnTo>
                <a:lnTo>
                  <a:pt x="4626481" y="4647979"/>
                </a:lnTo>
                <a:lnTo>
                  <a:pt x="0" y="4647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341442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Personalizada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455F51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</TotalTime>
  <Words>60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Aharoni</vt:lpstr>
      <vt:lpstr>Amasis MT Pro</vt:lpstr>
      <vt:lpstr>Calibri</vt:lpstr>
      <vt:lpstr>Calibri Light</vt:lpstr>
      <vt:lpstr>Wingdings</vt:lpstr>
      <vt:lpstr>Retrospectiva</vt:lpstr>
      <vt:lpstr>Apresentação do PowerPoint</vt:lpstr>
      <vt:lpstr>INTRODUÇÃO</vt:lpstr>
      <vt:lpstr>OBJETIVOS</vt:lpstr>
      <vt:lpstr>METODOLOGIA</vt:lpstr>
      <vt:lpstr>RESULTADOS</vt:lpstr>
      <vt:lpstr>CONCLUSÃO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Eduarda Eugenia Dias de Jesus</dc:creator>
  <cp:lastModifiedBy>Marisa</cp:lastModifiedBy>
  <cp:revision>4</cp:revision>
  <dcterms:created xsi:type="dcterms:W3CDTF">2024-07-18T01:23:49Z</dcterms:created>
  <dcterms:modified xsi:type="dcterms:W3CDTF">2024-07-18T16:55:25Z</dcterms:modified>
</cp:coreProperties>
</file>