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19" d="100"/>
          <a:sy n="119" d="100"/>
        </p:scale>
        <p:origin x="144" y="-18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09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31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386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60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97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681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044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4039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320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869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32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86F48ED-0428-4036-92CC-AD1149D23DB0}" type="datetimeFigureOut">
              <a:rPr lang="pt-BR" smtClean="0"/>
              <a:t>09/05/2025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21E0D3-E934-44F2-A24C-CA42A4ACA44A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33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88BB379-F2A0-645E-12F1-B68D207C505A}"/>
              </a:ext>
            </a:extLst>
          </p:cNvPr>
          <p:cNvSpPr/>
          <p:nvPr/>
        </p:nvSpPr>
        <p:spPr>
          <a:xfrm>
            <a:off x="-88489" y="6400800"/>
            <a:ext cx="12359148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B6002122-7895-8A1F-2B42-C092BD9AF9B0}"/>
              </a:ext>
            </a:extLst>
          </p:cNvPr>
          <p:cNvSpPr/>
          <p:nvPr/>
        </p:nvSpPr>
        <p:spPr>
          <a:xfrm>
            <a:off x="10594257" y="170579"/>
            <a:ext cx="1339849" cy="12585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Logo da sua instituição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D58D98D-106D-65FD-0A19-091097174F04}"/>
              </a:ext>
            </a:extLst>
          </p:cNvPr>
          <p:cNvSpPr txBox="1">
            <a:spLocks/>
          </p:cNvSpPr>
          <p:nvPr/>
        </p:nvSpPr>
        <p:spPr>
          <a:xfrm>
            <a:off x="1932039" y="1866985"/>
            <a:ext cx="8318091" cy="71775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>
                <a:solidFill>
                  <a:schemeClr val="accent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Título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214F7AE5-EE86-449B-DB46-F08BC78B74C7}"/>
              </a:ext>
            </a:extLst>
          </p:cNvPr>
          <p:cNvSpPr txBox="1">
            <a:spLocks/>
          </p:cNvSpPr>
          <p:nvPr/>
        </p:nvSpPr>
        <p:spPr>
          <a:xfrm>
            <a:off x="1111045" y="3282030"/>
            <a:ext cx="9871587" cy="21468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dirty="0">
                <a:latin typeface="Amasis MT Pro" panose="02040504050005020304" pitchFamily="18" charset="0"/>
              </a:rPr>
              <a:t>Autor 1</a:t>
            </a:r>
          </a:p>
          <a:p>
            <a:pPr algn="ctr"/>
            <a:r>
              <a:rPr lang="pt-BR" dirty="0">
                <a:latin typeface="Amasis MT Pro" panose="02040504050005020304" pitchFamily="18" charset="0"/>
              </a:rPr>
              <a:t>Autor 2</a:t>
            </a:r>
          </a:p>
          <a:p>
            <a:pPr algn="ctr"/>
            <a:r>
              <a:rPr lang="pt-BR" dirty="0">
                <a:latin typeface="Amasis MT Pro" panose="02040504050005020304" pitchFamily="18" charset="0"/>
              </a:rPr>
              <a:t>Autor 3</a:t>
            </a:r>
          </a:p>
          <a:p>
            <a:pPr algn="ctr"/>
            <a:r>
              <a:rPr lang="pt-BR" dirty="0">
                <a:latin typeface="Amasis MT Pro" panose="02040504050005020304" pitchFamily="18" charset="0"/>
              </a:rPr>
              <a:t>Autor 4</a:t>
            </a:r>
          </a:p>
          <a:p>
            <a:pPr algn="ctr"/>
            <a:r>
              <a:rPr lang="pt-BR" dirty="0">
                <a:latin typeface="Amasis MT Pro" panose="02040504050005020304" pitchFamily="18" charset="0"/>
              </a:rPr>
              <a:t>Autor 5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EE29074-12D5-12F4-B349-3EB907A0BAC3}"/>
              </a:ext>
            </a:extLst>
          </p:cNvPr>
          <p:cNvCxnSpPr/>
          <p:nvPr/>
        </p:nvCxnSpPr>
        <p:spPr>
          <a:xfrm flipH="1">
            <a:off x="1499419" y="2817170"/>
            <a:ext cx="9094838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Subtítulo 2">
            <a:extLst>
              <a:ext uri="{FF2B5EF4-FFF2-40B4-BE49-F238E27FC236}">
                <a16:creationId xmlns:a16="http://schemas.microsoft.com/office/drawing/2014/main" id="{E1A76BEE-EAE1-49E6-ECC9-85B32493D874}"/>
              </a:ext>
            </a:extLst>
          </p:cNvPr>
          <p:cNvSpPr txBox="1">
            <a:spLocks/>
          </p:cNvSpPr>
          <p:nvPr/>
        </p:nvSpPr>
        <p:spPr>
          <a:xfrm>
            <a:off x="1160206" y="5790058"/>
            <a:ext cx="9871587" cy="35030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b="1" dirty="0">
                <a:latin typeface="Amasis MT Pro" panose="02040504050005020304" pitchFamily="18" charset="0"/>
              </a:rPr>
              <a:t>Instituição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FCA3D5D-925C-5D72-F1F9-280CFF52A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26" y="214102"/>
            <a:ext cx="1461894" cy="146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46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3FA4F-387F-C4A8-ED6F-D389ABA9C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chemeClr val="accent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INTRODUÇÃO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04C57361-9CF9-D45B-0D49-C421EA0E5173}"/>
              </a:ext>
            </a:extLst>
          </p:cNvPr>
          <p:cNvSpPr txBox="1">
            <a:spLocks/>
          </p:cNvSpPr>
          <p:nvPr/>
        </p:nvSpPr>
        <p:spPr>
          <a:xfrm>
            <a:off x="1234440" y="2094270"/>
            <a:ext cx="9826850" cy="389504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D4010C7-677D-7FAA-CB31-FF3103F6FD98}"/>
              </a:ext>
            </a:extLst>
          </p:cNvPr>
          <p:cNvSpPr/>
          <p:nvPr/>
        </p:nvSpPr>
        <p:spPr>
          <a:xfrm>
            <a:off x="10606345" y="214102"/>
            <a:ext cx="1339849" cy="12585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Logo da sua instituição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D2CCF3B-5EA0-55B1-FBA9-85FF807B9D84}"/>
              </a:ext>
            </a:extLst>
          </p:cNvPr>
          <p:cNvSpPr/>
          <p:nvPr/>
        </p:nvSpPr>
        <p:spPr>
          <a:xfrm>
            <a:off x="-88489" y="6400800"/>
            <a:ext cx="12359148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CC0087D-7BD0-6B73-6A57-8BC5D3D3A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26" y="214102"/>
            <a:ext cx="1461894" cy="146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6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3FA4F-387F-C4A8-ED6F-D389ABA9C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chemeClr val="accent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OBJETIVOS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981DF1E0-B827-492A-D5DA-4FB58474A4FF}"/>
              </a:ext>
            </a:extLst>
          </p:cNvPr>
          <p:cNvSpPr txBox="1">
            <a:spLocks/>
          </p:cNvSpPr>
          <p:nvPr/>
        </p:nvSpPr>
        <p:spPr>
          <a:xfrm>
            <a:off x="1234440" y="2094270"/>
            <a:ext cx="9826850" cy="389504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2B983C5-6AC8-8FC6-5A07-EBA6EDC867CD}"/>
              </a:ext>
            </a:extLst>
          </p:cNvPr>
          <p:cNvSpPr/>
          <p:nvPr/>
        </p:nvSpPr>
        <p:spPr>
          <a:xfrm>
            <a:off x="10606345" y="214102"/>
            <a:ext cx="1339849" cy="12585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Logo da sua instituição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A518BADD-22F7-8B68-3684-E29E4C7A132E}"/>
              </a:ext>
            </a:extLst>
          </p:cNvPr>
          <p:cNvSpPr/>
          <p:nvPr/>
        </p:nvSpPr>
        <p:spPr>
          <a:xfrm>
            <a:off x="-88489" y="6400800"/>
            <a:ext cx="12359148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C795B05-D775-229D-A01C-2AC2D3821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26" y="214102"/>
            <a:ext cx="1461894" cy="146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359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3FA4F-387F-C4A8-ED6F-D389ABA9C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chemeClr val="accent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METODOLOGIA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F0980C71-BA69-39E7-5FC0-CC2F68DD92F3}"/>
              </a:ext>
            </a:extLst>
          </p:cNvPr>
          <p:cNvSpPr txBox="1">
            <a:spLocks/>
          </p:cNvSpPr>
          <p:nvPr/>
        </p:nvSpPr>
        <p:spPr>
          <a:xfrm>
            <a:off x="1234440" y="2094270"/>
            <a:ext cx="9826850" cy="389504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1C295A70-4A81-1B76-4535-91741A6112E1}"/>
              </a:ext>
            </a:extLst>
          </p:cNvPr>
          <p:cNvSpPr/>
          <p:nvPr/>
        </p:nvSpPr>
        <p:spPr>
          <a:xfrm>
            <a:off x="10606345" y="214102"/>
            <a:ext cx="1339849" cy="12585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Logo da sua instituição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13F2100-3E43-DB98-C67F-3C6CC810DF4F}"/>
              </a:ext>
            </a:extLst>
          </p:cNvPr>
          <p:cNvSpPr/>
          <p:nvPr/>
        </p:nvSpPr>
        <p:spPr>
          <a:xfrm>
            <a:off x="-88489" y="6400800"/>
            <a:ext cx="12359148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A3630FE-E3EF-BE33-DD36-A2DD0A4CC8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26" y="214102"/>
            <a:ext cx="1461894" cy="146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79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3FA4F-387F-C4A8-ED6F-D389ABA9C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chemeClr val="accent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RESULTADOS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DC88A949-8BED-8DFF-7D14-4B86AE0636B9}"/>
              </a:ext>
            </a:extLst>
          </p:cNvPr>
          <p:cNvSpPr txBox="1">
            <a:spLocks/>
          </p:cNvSpPr>
          <p:nvPr/>
        </p:nvSpPr>
        <p:spPr>
          <a:xfrm>
            <a:off x="1234440" y="2094270"/>
            <a:ext cx="9826850" cy="389504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4D51B45-5DB7-439F-0E56-9F232A9FAA61}"/>
              </a:ext>
            </a:extLst>
          </p:cNvPr>
          <p:cNvSpPr/>
          <p:nvPr/>
        </p:nvSpPr>
        <p:spPr>
          <a:xfrm>
            <a:off x="10606345" y="214102"/>
            <a:ext cx="1339849" cy="12585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Logo da sua instituição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B9CCF9C-5EEA-E64D-2F99-979CA5FFE2F2}"/>
              </a:ext>
            </a:extLst>
          </p:cNvPr>
          <p:cNvSpPr/>
          <p:nvPr/>
        </p:nvSpPr>
        <p:spPr>
          <a:xfrm>
            <a:off x="-88489" y="6400800"/>
            <a:ext cx="12359148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805C72B-9043-5B90-298E-CE2F917164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26" y="214102"/>
            <a:ext cx="1461894" cy="146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96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3FA4F-387F-C4A8-ED6F-D389ABA9C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chemeClr val="accent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CONCLUSÃO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069D464E-2C06-5C7B-535E-A06226EE76C6}"/>
              </a:ext>
            </a:extLst>
          </p:cNvPr>
          <p:cNvSpPr txBox="1">
            <a:spLocks/>
          </p:cNvSpPr>
          <p:nvPr/>
        </p:nvSpPr>
        <p:spPr>
          <a:xfrm>
            <a:off x="1234440" y="2094270"/>
            <a:ext cx="9826850" cy="389504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68F9DA6-A533-4124-A7D4-7A15F7D89EFF}"/>
              </a:ext>
            </a:extLst>
          </p:cNvPr>
          <p:cNvSpPr/>
          <p:nvPr/>
        </p:nvSpPr>
        <p:spPr>
          <a:xfrm>
            <a:off x="10606345" y="214102"/>
            <a:ext cx="1339849" cy="12585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Logo da sua instituição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4DAFF15-D1A4-26DD-A6CF-534187E1898A}"/>
              </a:ext>
            </a:extLst>
          </p:cNvPr>
          <p:cNvSpPr/>
          <p:nvPr/>
        </p:nvSpPr>
        <p:spPr>
          <a:xfrm>
            <a:off x="-88489" y="6400800"/>
            <a:ext cx="12359148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A2229BA8-D93B-8389-EC71-45E11824F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26" y="214102"/>
            <a:ext cx="1461894" cy="146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681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61DF9C-AA34-90F3-0239-59ED7F2A8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Amasis MT Pro" panose="02040504050005020304" pitchFamily="18" charset="0"/>
              </a:rPr>
              <a:t>XXXXXX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BC22DD8-C506-6973-1A37-47086E504203}"/>
              </a:ext>
            </a:extLst>
          </p:cNvPr>
          <p:cNvSpPr/>
          <p:nvPr/>
        </p:nvSpPr>
        <p:spPr>
          <a:xfrm>
            <a:off x="-88489" y="0"/>
            <a:ext cx="4119716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F854FDF-F0BD-0019-2BFA-4E536DE17877}"/>
              </a:ext>
            </a:extLst>
          </p:cNvPr>
          <p:cNvSpPr txBox="1">
            <a:spLocks/>
          </p:cNvSpPr>
          <p:nvPr/>
        </p:nvSpPr>
        <p:spPr>
          <a:xfrm>
            <a:off x="283170" y="2271248"/>
            <a:ext cx="3376398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dirty="0">
                <a:latin typeface="Aharoni" panose="02010803020104030203" pitchFamily="2" charset="-79"/>
                <a:cs typeface="Aharoni" panose="02010803020104030203" pitchFamily="2" charset="-79"/>
              </a:rPr>
              <a:t>REFERÊNCIAS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A06FA59-66F2-DC43-9B96-78F2889AD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28" y="864420"/>
            <a:ext cx="1914681" cy="1923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41442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Personalizada 1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455F51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</TotalTime>
  <Words>60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Aharoni</vt:lpstr>
      <vt:lpstr>Amasis MT Pro</vt:lpstr>
      <vt:lpstr>Calibri</vt:lpstr>
      <vt:lpstr>Calibri Light</vt:lpstr>
      <vt:lpstr>Wingdings</vt:lpstr>
      <vt:lpstr>Retrospectiva</vt:lpstr>
      <vt:lpstr>Apresentação do PowerPoint</vt:lpstr>
      <vt:lpstr>INTRODUÇÃO</vt:lpstr>
      <vt:lpstr>OBJETIVOS</vt:lpstr>
      <vt:lpstr>METODOLOGIA</vt:lpstr>
      <vt:lpstr>RESULTADOS</vt:lpstr>
      <vt:lpstr>CONCLUSÃO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Eduarda Eugenia Dias de Jesus</dc:creator>
  <cp:lastModifiedBy>Marisa</cp:lastModifiedBy>
  <cp:revision>5</cp:revision>
  <dcterms:created xsi:type="dcterms:W3CDTF">2024-07-18T01:23:49Z</dcterms:created>
  <dcterms:modified xsi:type="dcterms:W3CDTF">2025-05-09T18:27:47Z</dcterms:modified>
</cp:coreProperties>
</file>